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4660"/>
  </p:normalViewPr>
  <p:slideViewPr>
    <p:cSldViewPr snapToGrid="0">
      <p:cViewPr varScale="1">
        <p:scale>
          <a:sx n="98" d="100"/>
          <a:sy n="98" d="100"/>
        </p:scale>
        <p:origin x="25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5A09D46-1189-4FBF-8020-9E15BBD8C7A2}" type="datetimeFigureOut">
              <a:rPr lang="fr-FR" smtClean="0"/>
              <a:t>25/06/2024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1219949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A09D46-1189-4FBF-8020-9E15BBD8C7A2}" type="datetimeFigureOut">
              <a:rPr lang="fr-FR" smtClean="0"/>
              <a:t>25/06/2024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477754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5A09D46-1189-4FBF-8020-9E15BBD8C7A2}" type="datetimeFigureOut">
              <a:rPr lang="fr-FR" smtClean="0"/>
              <a:t>25/06/2024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4230745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5A09D46-1189-4FBF-8020-9E15BBD8C7A2}" type="datetimeFigureOut">
              <a:rPr lang="fr-FR" smtClean="0"/>
              <a:t>25/06/2024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8829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340100"/>
            <a:ext cx="2901255" cy="49127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340100"/>
            <a:ext cx="2915543" cy="491278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5A09D46-1189-4FBF-8020-9E15BBD8C7A2}" type="datetimeFigureOut">
              <a:rPr lang="fr-FR" smtClean="0"/>
              <a:t>25/06/2024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4038563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5A09D46-1189-4FBF-8020-9E15BBD8C7A2}" type="datetimeFigureOut">
              <a:rPr lang="fr-FR" smtClean="0"/>
              <a:t>25/06/2024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1186039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A09D46-1189-4FBF-8020-9E15BBD8C7A2}" type="datetimeFigureOut">
              <a:rPr lang="fr-FR" smtClean="0"/>
              <a:t>25/06/2024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4140724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5A09D46-1189-4FBF-8020-9E15BBD8C7A2}" type="datetimeFigureOut">
              <a:rPr lang="fr-FR" smtClean="0"/>
              <a:t>25/06/2024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1004499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5A09D46-1189-4FBF-8020-9E15BBD8C7A2}" type="datetimeFigureOut">
              <a:rPr lang="fr-FR" smtClean="0"/>
              <a:t>25/06/2024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918085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A09D46-1189-4FBF-8020-9E15BBD8C7A2}" type="datetimeFigureOut">
              <a:rPr lang="fr-FR" smtClean="0"/>
              <a:t>25/06/2024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316011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A09D46-1189-4FBF-8020-9E15BBD8C7A2}" type="datetimeFigureOut">
              <a:rPr lang="fr-FR" smtClean="0"/>
              <a:t>25/06/2024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CFC10A3-1054-4355-BC70-AF0BD2DEA5A0}" type="slidenum">
              <a:rPr lang="fr-FR" smtClean="0"/>
              <a:t>‹N°›</a:t>
            </a:fld>
            <a:endParaRPr lang="fr-FR"/>
          </a:p>
        </p:txBody>
      </p:sp>
    </p:spTree>
    <p:extLst>
      <p:ext uri="{BB962C8B-B14F-4D97-AF65-F5344CB8AC3E}">
        <p14:creationId xmlns:p14="http://schemas.microsoft.com/office/powerpoint/2010/main" val="143986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B5A09D46-1189-4FBF-8020-9E15BBD8C7A2}" type="datetimeFigureOut">
              <a:rPr lang="fr-FR" smtClean="0"/>
              <a:t>25/06/2024</a:t>
            </a:fld>
            <a:endParaRPr lang="fr-FR"/>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fr-FR"/>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6CFC10A3-1054-4355-BC70-AF0BD2DEA5A0}" type="slidenum">
              <a:rPr lang="fr-FR" smtClean="0"/>
              <a:t>‹N°›</a:t>
            </a:fld>
            <a:endParaRPr lang="fr-FR"/>
          </a:p>
        </p:txBody>
      </p:sp>
    </p:spTree>
    <p:extLst>
      <p:ext uri="{BB962C8B-B14F-4D97-AF65-F5344CB8AC3E}">
        <p14:creationId xmlns:p14="http://schemas.microsoft.com/office/powerpoint/2010/main" val="37877259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Visage humain, habits, personne, noir et blanc&#10;&#10;Description générée automatiquement">
            <a:extLst>
              <a:ext uri="{FF2B5EF4-FFF2-40B4-BE49-F238E27FC236}">
                <a16:creationId xmlns:a16="http://schemas.microsoft.com/office/drawing/2014/main" id="{BF8C5BBE-795B-1A38-AA5A-579B6D280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740" y="1256373"/>
            <a:ext cx="5719863" cy="2542658"/>
          </a:xfrm>
          <a:prstGeom prst="rect">
            <a:avLst/>
          </a:prstGeom>
        </p:spPr>
      </p:pic>
      <p:sp>
        <p:nvSpPr>
          <p:cNvPr id="9" name="ZoneTexte 8">
            <a:extLst>
              <a:ext uri="{FF2B5EF4-FFF2-40B4-BE49-F238E27FC236}">
                <a16:creationId xmlns:a16="http://schemas.microsoft.com/office/drawing/2014/main" id="{24ACB014-197E-5E75-E366-45F4AE39DC6E}"/>
              </a:ext>
            </a:extLst>
          </p:cNvPr>
          <p:cNvSpPr txBox="1"/>
          <p:nvPr/>
        </p:nvSpPr>
        <p:spPr>
          <a:xfrm>
            <a:off x="458415" y="3883886"/>
            <a:ext cx="5941169" cy="5170646"/>
          </a:xfrm>
          <a:prstGeom prst="rect">
            <a:avLst/>
          </a:prstGeom>
          <a:noFill/>
        </p:spPr>
        <p:txBody>
          <a:bodyPr wrap="square">
            <a:spAutoFit/>
          </a:bodyPr>
          <a:lstStyle/>
          <a:p>
            <a:pPr algn="just"/>
            <a:r>
              <a:rPr lang="fr-FR" sz="1100" dirty="0">
                <a:effectLst/>
              </a:rPr>
              <a:t>C’est avec une profonde tristesse et une grande émotion que nous vous informons du décès, à l’âge de 65 ans, de Daniel LAFRANCHE, notre Directeur Général.</a:t>
            </a:r>
          </a:p>
          <a:p>
            <a:pPr algn="just"/>
            <a:endParaRPr lang="fr-FR" sz="1100" dirty="0">
              <a:effectLst/>
            </a:endParaRPr>
          </a:p>
          <a:p>
            <a:pPr algn="just"/>
            <a:r>
              <a:rPr lang="fr-FR" sz="1100" dirty="0">
                <a:effectLst/>
              </a:rPr>
              <a:t>Depuis un an et demi, Daniel luttait courageusement contre la maladie. Sa force incroyable, son attitude positive et son engagement sans faille pour notre association lui ont permis de rester présent au sein de notre belle association Talendi jusqu’au printemps de cette année. </a:t>
            </a:r>
          </a:p>
          <a:p>
            <a:pPr algn="just"/>
            <a:r>
              <a:rPr lang="fr-FR" sz="1100" dirty="0">
                <a:effectLst/>
              </a:rPr>
              <a:t>Son combat, c’était l’emploi des personnes en situation de handicap. </a:t>
            </a:r>
          </a:p>
          <a:p>
            <a:pPr algn="just"/>
            <a:endParaRPr lang="fr-FR" sz="1100" dirty="0"/>
          </a:p>
          <a:p>
            <a:pPr algn="just"/>
            <a:r>
              <a:rPr lang="fr-FR" sz="1100" dirty="0">
                <a:effectLst/>
              </a:rPr>
              <a:t>C’est en 1998 que Daniel a rejoint les équipes de Bretagne Ateliers. Séduit par la culture de l’entreprise fondée par Jean Michel </a:t>
            </a:r>
            <a:r>
              <a:rPr lang="fr-FR" sz="1100" dirty="0" err="1">
                <a:effectLst/>
              </a:rPr>
              <a:t>Quéguiner</a:t>
            </a:r>
            <a:r>
              <a:rPr lang="fr-FR" sz="1100" dirty="0">
                <a:effectLst/>
              </a:rPr>
              <a:t> sur une approche humaniste du travail et de l’économie, il en est devenu le directeur général en 2004.</a:t>
            </a:r>
          </a:p>
          <a:p>
            <a:pPr algn="just"/>
            <a:endParaRPr lang="fr-FR" sz="1100" dirty="0">
              <a:effectLst/>
            </a:endParaRPr>
          </a:p>
          <a:p>
            <a:pPr algn="just"/>
            <a:r>
              <a:rPr lang="fr-FR" sz="1100" dirty="0">
                <a:effectLst/>
              </a:rPr>
              <a:t>L’écoute, le partage, le droit à l’erreur, la reconnaissance, l’accompagnement étaient profondément ancrés en lui. C’est d’ailleurs sur ces piliers que repose le management collaboratif de Bretagne Ateliers, devenue TALENDI en 2022.</a:t>
            </a:r>
          </a:p>
          <a:p>
            <a:pPr algn="just"/>
            <a:endParaRPr lang="fr-FR" sz="1100" dirty="0">
              <a:effectLst/>
            </a:endParaRPr>
          </a:p>
          <a:p>
            <a:pPr algn="just"/>
            <a:r>
              <a:rPr lang="fr-FR" sz="1100" dirty="0">
                <a:effectLst/>
              </a:rPr>
              <a:t>Talendi perd aujourd’hui son directeur, un homme humble, imprégné de valeurs humaines. Des valeurs qu’il aimait transmettre avec conviction à quiconque cherchait à échanger avec lui. Sa porte était toujours ouverte, tant pour les salaries et usagers que pour les visiteurs.</a:t>
            </a:r>
          </a:p>
          <a:p>
            <a:pPr algn="just"/>
            <a:r>
              <a:rPr lang="fr-FR" sz="1100" dirty="0">
                <a:effectLst/>
              </a:rPr>
              <a:t>Un homme engagé et acteur sur le territoire breton, à la fois sur les champs du handicap, de l’industrie, que du management collaboratif.</a:t>
            </a:r>
          </a:p>
          <a:p>
            <a:pPr algn="just"/>
            <a:endParaRPr lang="fr-FR" sz="1100" dirty="0">
              <a:effectLst/>
            </a:endParaRPr>
          </a:p>
          <a:p>
            <a:pPr algn="just"/>
            <a:r>
              <a:rPr lang="fr-FR" sz="1100" dirty="0">
                <a:effectLst/>
              </a:rPr>
              <a:t>L’ensemble des salariés, usagers, le président et son conseil d’administration, les membres d’honneur et les membres adhérents perdent un homme de grande valeur qui aura servi avec humilité et engagement notre association Talendi. </a:t>
            </a:r>
          </a:p>
          <a:p>
            <a:pPr algn="just"/>
            <a:endParaRPr lang="fr-FR" sz="1100" dirty="0">
              <a:effectLst/>
            </a:endParaRPr>
          </a:p>
          <a:p>
            <a:pPr algn="just"/>
            <a:r>
              <a:rPr lang="fr-FR" sz="1100" dirty="0">
                <a:effectLst/>
              </a:rPr>
              <a:t>La cérémonie religieuse sera célébrée, vendredi 28 juin, à 10h30, en la Cathédrale Saint Pierre de Rennes.</a:t>
            </a:r>
          </a:p>
          <a:p>
            <a:pPr algn="just"/>
            <a:endParaRPr lang="fr-FR" sz="1100" dirty="0">
              <a:effectLst/>
            </a:endParaRPr>
          </a:p>
          <a:p>
            <a:pPr algn="just"/>
            <a:r>
              <a:rPr lang="fr-FR" sz="1100" dirty="0">
                <a:effectLst/>
              </a:rPr>
              <a:t>Nous sommes de tout cœur avec ses enfants.</a:t>
            </a:r>
          </a:p>
        </p:txBody>
      </p:sp>
      <p:sp>
        <p:nvSpPr>
          <p:cNvPr id="10" name="ZoneTexte 9">
            <a:extLst>
              <a:ext uri="{FF2B5EF4-FFF2-40B4-BE49-F238E27FC236}">
                <a16:creationId xmlns:a16="http://schemas.microsoft.com/office/drawing/2014/main" id="{A4ED0CDE-BE26-DB1D-48A8-C1D3030EA6C9}"/>
              </a:ext>
            </a:extLst>
          </p:cNvPr>
          <p:cNvSpPr txBox="1"/>
          <p:nvPr/>
        </p:nvSpPr>
        <p:spPr>
          <a:xfrm>
            <a:off x="458415" y="243191"/>
            <a:ext cx="5830515" cy="523220"/>
          </a:xfrm>
          <a:prstGeom prst="rect">
            <a:avLst/>
          </a:prstGeom>
          <a:noFill/>
        </p:spPr>
        <p:txBody>
          <a:bodyPr wrap="square" rtlCol="0">
            <a:spAutoFit/>
          </a:bodyPr>
          <a:lstStyle/>
          <a:p>
            <a:r>
              <a:rPr lang="fr-FR" sz="2800" b="1" dirty="0"/>
              <a:t>Au revoir Daniel</a:t>
            </a:r>
          </a:p>
        </p:txBody>
      </p:sp>
      <p:sp>
        <p:nvSpPr>
          <p:cNvPr id="11" name="ZoneTexte 10">
            <a:extLst>
              <a:ext uri="{FF2B5EF4-FFF2-40B4-BE49-F238E27FC236}">
                <a16:creationId xmlns:a16="http://schemas.microsoft.com/office/drawing/2014/main" id="{39433C86-4937-26DC-A7DE-49C057C4E96E}"/>
              </a:ext>
            </a:extLst>
          </p:cNvPr>
          <p:cNvSpPr txBox="1"/>
          <p:nvPr/>
        </p:nvSpPr>
        <p:spPr>
          <a:xfrm>
            <a:off x="458415" y="757497"/>
            <a:ext cx="6175849" cy="307777"/>
          </a:xfrm>
          <a:prstGeom prst="rect">
            <a:avLst/>
          </a:prstGeom>
          <a:noFill/>
        </p:spPr>
        <p:txBody>
          <a:bodyPr wrap="square" rtlCol="0">
            <a:spAutoFit/>
          </a:bodyPr>
          <a:lstStyle/>
          <a:p>
            <a:r>
              <a:rPr lang="fr-FR" sz="1400" dirty="0"/>
              <a:t>Voici le message transmis à la presse et sur les réseaux de l’entreprise ce midi</a:t>
            </a:r>
          </a:p>
        </p:txBody>
      </p:sp>
    </p:spTree>
    <p:extLst>
      <p:ext uri="{BB962C8B-B14F-4D97-AF65-F5344CB8AC3E}">
        <p14:creationId xmlns:p14="http://schemas.microsoft.com/office/powerpoint/2010/main" val="3602094644"/>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331</Words>
  <Application>Microsoft Office PowerPoint</Application>
  <PresentationFormat>Affichage à l'écran (4:3)</PresentationFormat>
  <Paragraphs>19</Paragraphs>
  <Slides>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vt:i4>
      </vt:variant>
    </vt:vector>
  </HeadingPairs>
  <TitlesOfParts>
    <vt:vector size="5" baseType="lpstr">
      <vt:lpstr>Aptos</vt:lpstr>
      <vt:lpstr>Aptos Display</vt:lpstr>
      <vt:lpstr>Arial</vt:lpstr>
      <vt:lpstr>Thème Office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Stephanie DAYOT</dc:creator>
  <cp:lastModifiedBy>Stephanie DAYOT</cp:lastModifiedBy>
  <cp:revision>1</cp:revision>
  <dcterms:created xsi:type="dcterms:W3CDTF">2024-06-25T12:44:11Z</dcterms:created>
  <dcterms:modified xsi:type="dcterms:W3CDTF">2024-06-25T12:49:52Z</dcterms:modified>
</cp:coreProperties>
</file>