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86580F-C4B8-3E87-0C98-2125787D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214E564-1CED-A943-4EF8-143AC96D7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8EBAFF9-AB8D-AB1B-739F-1CF797F93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4D257F-B794-3D95-0FB2-BF22EB96E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2DA1FD-C0A0-25EB-BBC1-DAD3CC6A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1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F5C672-2598-2CFD-822D-67280A6A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3E4996-2A08-8A88-B8C3-996D1974A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2B24D4-93D6-5127-F691-EF1C03CA2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9F1777-9F82-D446-BF14-E19811F71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15C028-B90E-9F56-3269-D4FAF4AA8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79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4B939E-6B34-C464-790D-CC1CE025C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A5D5DF-3994-0F7B-B4CF-C520971C5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C462A5-92DA-4093-2E09-E23D5D20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66A5B-F503-D016-858C-BA5B2BE6B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1FF0F7-35A4-068D-C80D-56FC36381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9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ACFA4B-E1D3-22B0-4AFB-FC02A357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35A149-B627-FB7C-98BA-94CE8950B1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B4028D-2BB0-6038-CBD6-432DFECF2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705BC1-3B10-6B7F-FB71-4E59B8C0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D2310-C6A2-DF9B-FD0D-B5E7FC5B4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544BD0-1DB1-0853-3C8B-CCA25C20F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47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E2AF9-461C-EC15-D39F-1993CEF90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2BF8B1-64FD-7583-E591-0AFF1265E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30E109-5B71-DE89-DA18-F5BE2B504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641AD0B-0137-1E03-207A-36062B2492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85F6DC2-8F1E-10A8-8043-A774CECB35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C483F8-43B8-8E54-0F25-09FC765F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37B425A-DBAA-3AE3-D59B-73F7D564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C2A875E-AE50-044F-A5C5-698D3106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22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23916D-7142-CA79-9EE0-FF6B21DF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57B7A3-F9DC-1CF1-D04C-677B506B5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94C0EE-164C-8466-D726-7AEDFCDF9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FF3E9CB-61A7-0760-1E6E-7DE056C8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701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DE3F5E3-3122-5351-9B48-646356CC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FB7E848-E848-D2BD-8A72-AFECF66A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03C8DA-7CA6-EC41-F0CD-DFADCBDA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78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A1EAF-FD87-4767-7A72-DB4F37312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7E0C46-C052-1612-29D1-1D28A013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E91FAC-A4A7-5016-D9A4-380FA9529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DB60A4-F935-2AAB-181B-EBE9D802A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D489A5-4E8E-2DB4-4E24-314171E6D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CE7F18-1FFA-6A79-863E-9F25F59D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08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1F44B-BDDC-9686-8A36-410C4777F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52DE29A-8C7A-6783-79EB-4E03BFFBBC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D60DDDE-BD70-437B-7512-7CCF287AC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520FD9-C19C-4E92-C21B-1138211DE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CF5ED9-3CA1-85E0-1271-09E579A05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E42F8B-54A4-A5C6-4DB5-C6DF6374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859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112C37-DD04-78BF-327D-86E0843C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04A09A-6B17-1BC3-2049-D73B4F19C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430016-868D-4BAC-A182-5BCA84DA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A49015-3E12-F284-4D8C-729EF329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357F73-3BD2-4522-B398-03ACEF24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18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94F64D4-E658-3617-1BA2-7541C96127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CFA3ADE-C587-63B1-2E90-DDEE67095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AF22C1-F43B-A38F-D6CC-7839BACE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5CAB7E-96E6-9A78-695F-F04C049A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122C1E-F31B-67E2-CE53-F67DFFCB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224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274863C-3DD9-0D0E-9BFD-C1723CC9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0EAD86-A9B9-CD81-EDD8-DB66B9C58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121CD0-D694-09B0-F1CC-32D568880B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FC35C-8C53-4F1F-B7C0-EDDF95D9BECB}" type="datetimeFigureOut">
              <a:rPr lang="fr-FR" smtClean="0"/>
              <a:t>29/11/2023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44C3E2-BDBF-BE84-B537-026CB1874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E8BE52-436A-C4BE-EA26-D1C7ACF702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73EF-1911-46CE-8420-1E1AC3A5BF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36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>
            <a:extLst>
              <a:ext uri="{FF2B5EF4-FFF2-40B4-BE49-F238E27FC236}">
                <a16:creationId xmlns:a16="http://schemas.microsoft.com/office/drawing/2014/main" id="{AD2E07B0-EBA2-2DB0-418F-1871B90C66E0}"/>
              </a:ext>
            </a:extLst>
          </p:cNvPr>
          <p:cNvGrpSpPr/>
          <p:nvPr/>
        </p:nvGrpSpPr>
        <p:grpSpPr>
          <a:xfrm>
            <a:off x="1134534" y="186267"/>
            <a:ext cx="10264420" cy="6158652"/>
            <a:chOff x="1134534" y="186267"/>
            <a:chExt cx="10264420" cy="6158652"/>
          </a:xfrm>
        </p:grpSpPr>
        <p:pic>
          <p:nvPicPr>
            <p:cNvPr id="5" name="Image 4" descr="Une image contenant art&#10;&#10;Description générée automatiquement avec une confiance faible">
              <a:extLst>
                <a:ext uri="{FF2B5EF4-FFF2-40B4-BE49-F238E27FC236}">
                  <a16:creationId xmlns:a16="http://schemas.microsoft.com/office/drawing/2014/main" id="{D9602B53-8BE7-3623-93DF-D78574909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534" y="186267"/>
              <a:ext cx="10264420" cy="6158652"/>
            </a:xfrm>
            <a:prstGeom prst="rect">
              <a:avLst/>
            </a:prstGeom>
          </p:spPr>
        </p:pic>
        <p:pic>
          <p:nvPicPr>
            <p:cNvPr id="7" name="Image 6" descr="Une image contenant texte, Police, Graphique, capture d’écran&#10;&#10;Description générée automatiquement">
              <a:extLst>
                <a:ext uri="{FF2B5EF4-FFF2-40B4-BE49-F238E27FC236}">
                  <a16:creationId xmlns:a16="http://schemas.microsoft.com/office/drawing/2014/main" id="{AF5B685C-0920-FAE8-9612-2C4449C58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1965" y="4087431"/>
              <a:ext cx="1982154" cy="1830578"/>
            </a:xfrm>
            <a:prstGeom prst="rect">
              <a:avLst/>
            </a:prstGeom>
          </p:spPr>
        </p:pic>
        <p:pic>
          <p:nvPicPr>
            <p:cNvPr id="9" name="Image 8" descr="Une image contenant texte, Police, Graphique, affiche&#10;&#10;Description générée automatiquement">
              <a:extLst>
                <a:ext uri="{FF2B5EF4-FFF2-40B4-BE49-F238E27FC236}">
                  <a16:creationId xmlns:a16="http://schemas.microsoft.com/office/drawing/2014/main" id="{D4E75097-DBFA-936B-08EB-209931CB1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3921" y="4062183"/>
              <a:ext cx="2020097" cy="1865618"/>
            </a:xfrm>
            <a:prstGeom prst="rect">
              <a:avLst/>
            </a:prstGeom>
          </p:spPr>
        </p:pic>
        <p:pic>
          <p:nvPicPr>
            <p:cNvPr id="11" name="Image 10" descr="Une image contenant texte, Graphique, Police, graphisme&#10;&#10;Description générée automatiquement">
              <a:extLst>
                <a:ext uri="{FF2B5EF4-FFF2-40B4-BE49-F238E27FC236}">
                  <a16:creationId xmlns:a16="http://schemas.microsoft.com/office/drawing/2014/main" id="{4DB6CA73-64BE-67CB-05D5-AF5F504D9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5453" y="335989"/>
              <a:ext cx="4952295" cy="1793830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64E30A-4378-7A5A-0D8F-3A00C6EE6101}"/>
                </a:ext>
              </a:extLst>
            </p:cNvPr>
            <p:cNvSpPr txBox="1"/>
            <p:nvPr/>
          </p:nvSpPr>
          <p:spPr>
            <a:xfrm>
              <a:off x="2048933" y="2129819"/>
              <a:ext cx="5130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3B3A39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Obtient le renouvellement de ses certifications.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2813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7</Words>
  <Application>Microsoft Office PowerPoint</Application>
  <PresentationFormat>Grand écran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Poppins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Stephanie DAYOT</dc:creator>
  <cp:lastModifiedBy>Stephanie DAYOT</cp:lastModifiedBy>
  <cp:revision>1</cp:revision>
  <dcterms:created xsi:type="dcterms:W3CDTF">2023-11-29T08:31:33Z</dcterms:created>
  <dcterms:modified xsi:type="dcterms:W3CDTF">2023-11-29T10:07:34Z</dcterms:modified>
</cp:coreProperties>
</file>