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DBD0D-3557-4667-A14A-4B163B50C58D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5367F-8C37-481E-BB82-DC6926319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46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5367F-8C37-481E-BB82-DC6926319D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13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3DD9D-6919-7EEA-3530-6D5B51CAD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AA6570-4EA4-1A50-2699-67A2AA992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70D6DB-020F-C844-01E6-1D34CE39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9AD6E8-FF36-FFED-D7C5-A3B60CA2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5EBC07-5E0D-6EBB-AA9C-92043765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47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5C93B-430D-44FA-77FC-B2DEC12D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A360DF-B5B0-A461-C75E-415788089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176EF5-169D-D590-0FB5-61FD048F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4DC96F-DECC-C327-2906-C620549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023A2-A69D-9D75-7F54-48013D2A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2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4A097FD-F1B7-2229-CB23-E742DD1D6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37B763-B016-54A9-4C24-D4979F2FD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8B7B75-72B8-12CD-67E7-D1A44047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01E72-CA82-1DEE-F220-D5AABEA5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453D5-748A-CAF1-977D-27F3BAE6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61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C4FFD-B4E1-56A9-48FD-B482176D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74AA4-928A-4963-1208-E10A346BB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BD0A5-AEB8-160D-D649-D2CC5FF0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2C220F-A950-D95B-6B68-113294A6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100CDB-57C2-B9F3-8B5E-275C0624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74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48E03-C4C5-7EE2-6319-9ADB6483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B5CEE-8F15-AA95-AAB4-318B2474D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83A262-B411-C4C2-23A0-E5A37189F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91484-8529-F4E5-1EE8-7ACA4C76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173C39-FDF6-69E1-07A0-BF3F3AA0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54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C918A-1F25-6D4E-549C-841CCA94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3FCC6-A597-6485-C200-6C0BCEBBF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D3BC6D-34BF-0AF2-512E-092F0E131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3B7757-7262-F333-2739-E8F57018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934958-A165-94F8-4570-08082ACD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7F0C36-1254-1668-C344-99B05965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31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482E4-4F22-02B3-8113-3321D456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D6AA49-BDE9-9704-946D-E26837E80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648A19-082F-AD59-70B9-7FB12C70D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FDD0CF-A17D-0DF1-D076-9516E5406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2D8751-2465-4D04-7E3A-360115039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E349CD-D215-D08F-64AD-96750868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3DB874-8F39-CAD3-20F6-8DBE924E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BB61E2-8E63-02D7-EC8A-2ABF8339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17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E1981-2E29-B09D-125F-7196E63B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0EF618-DF4E-63CA-4C8D-E4FA13C3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29303B-E50D-E93C-12CE-3059C80F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44EA58-265F-6211-AA4D-0457DE32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1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D12413-4E27-990E-DE55-0E0FBDC8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38B8FB-A10D-0AD7-E06F-F82686AD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71FD6A-81CB-7734-E8E9-AE170874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40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422A7-8F1A-1267-CF3D-616F729F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762CC3-331C-0966-18AE-C4F77963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AAD50F-1B5D-DEDC-AA55-3F5C3B0A8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772A65-59C8-97A4-A293-EA1561C0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DA3EDF-25EB-977D-DC53-83496A1A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4E612-3B20-D164-2A5D-98DF638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02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28033-149A-6CA6-015F-07ADF3FB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59AC3F-F887-7C18-EC42-63DDB82F7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328FD3-C8F4-BFB4-B0A8-F7E409AB8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38A8C6-001C-3496-531E-6CF29A6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2D742-36EE-4A9E-3F7B-BAAB2A23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DC75B8-31F8-A88F-5C96-0F668645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1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16BF2A-AE37-05C9-5CDC-474FBEE8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707115-1CAE-28BF-12F4-EC138A61C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6B9C3D-A70C-9CC8-044C-270FBB178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98C6A-B9D0-40EE-918B-7F35DDF661AF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B62B68-6F84-73A7-48AB-DB8C33625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4434F9-C73F-0F74-2662-8F7999CA0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FF4B8-E487-42A5-BFF1-10390B172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9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6.jp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jp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7">
            <a:extLst>
              <a:ext uri="{FF2B5EF4-FFF2-40B4-BE49-F238E27FC236}">
                <a16:creationId xmlns:a16="http://schemas.microsoft.com/office/drawing/2014/main" id="{81DB40BD-7557-B366-1F0F-F0FCA321A1E9}"/>
              </a:ext>
            </a:extLst>
          </p:cNvPr>
          <p:cNvSpPr txBox="1"/>
          <p:nvPr/>
        </p:nvSpPr>
        <p:spPr>
          <a:xfrm>
            <a:off x="7123541" y="5703428"/>
            <a:ext cx="2012306" cy="787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marR="98531" indent="67456" algn="ctr">
              <a:lnSpc>
                <a:spcPct val="114599"/>
              </a:lnSpc>
            </a:pPr>
            <a:r>
              <a:rPr sz="1400" b="1" spc="18" dirty="0">
                <a:solidFill>
                  <a:srgbClr val="0F89FF"/>
                </a:solidFill>
                <a:latin typeface="Lucida Sans"/>
                <a:cs typeface="Lucida Sans"/>
              </a:rPr>
              <a:t>Brigitte </a:t>
            </a:r>
            <a:endParaRPr lang="fr-FR" sz="1400" b="1" spc="18" dirty="0">
              <a:solidFill>
                <a:srgbClr val="0F89FF"/>
              </a:solidFill>
              <a:latin typeface="Lucida Sans"/>
              <a:cs typeface="Lucida Sans"/>
            </a:endParaRPr>
          </a:p>
          <a:p>
            <a:pPr marL="15158" marR="98531" indent="67456" algn="ctr">
              <a:lnSpc>
                <a:spcPct val="114599"/>
              </a:lnSpc>
            </a:pPr>
            <a:r>
              <a:rPr sz="1400" b="1" spc="-36" dirty="0">
                <a:solidFill>
                  <a:srgbClr val="0F89FF"/>
                </a:solidFill>
                <a:latin typeface="Lucida Sans"/>
                <a:cs typeface="Lucida Sans"/>
              </a:rPr>
              <a:t>TURGEON</a:t>
            </a:r>
            <a:endParaRPr sz="1400" dirty="0">
              <a:latin typeface="Lucida Sans"/>
              <a:cs typeface="Lucida Sans"/>
            </a:endParaRPr>
          </a:p>
          <a:p>
            <a:pPr marL="42444" algn="ctr">
              <a:spcBef>
                <a:spcPts val="561"/>
              </a:spcBef>
            </a:pPr>
            <a:r>
              <a:rPr sz="1400" b="1" dirty="0">
                <a:solidFill>
                  <a:srgbClr val="0F89FF"/>
                </a:solidFill>
                <a:latin typeface="Poppins"/>
                <a:cs typeface="Poppins"/>
              </a:rPr>
              <a:t>Secretaire</a:t>
            </a:r>
            <a:endParaRPr sz="1400" dirty="0">
              <a:latin typeface="Poppins"/>
              <a:cs typeface="Poppins"/>
            </a:endParaRPr>
          </a:p>
        </p:txBody>
      </p:sp>
      <p:sp>
        <p:nvSpPr>
          <p:cNvPr id="5" name="object 28">
            <a:extLst>
              <a:ext uri="{FF2B5EF4-FFF2-40B4-BE49-F238E27FC236}">
                <a16:creationId xmlns:a16="http://schemas.microsoft.com/office/drawing/2014/main" id="{A2C70522-D0ED-473E-F680-7F99BE67F481}"/>
              </a:ext>
            </a:extLst>
          </p:cNvPr>
          <p:cNvSpPr txBox="1"/>
          <p:nvPr/>
        </p:nvSpPr>
        <p:spPr>
          <a:xfrm>
            <a:off x="-17152" y="5713844"/>
            <a:ext cx="258757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algn="ctr">
              <a:spcBef>
                <a:spcPts val="561"/>
              </a:spcBef>
            </a:pPr>
            <a:r>
              <a:rPr lang="fr-FR" sz="1400" b="1" spc="18" dirty="0">
                <a:solidFill>
                  <a:srgbClr val="0F89FF"/>
                </a:solidFill>
                <a:latin typeface="Lucida Sans"/>
                <a:cs typeface="Lucida Sans"/>
              </a:rPr>
              <a:t>Frédéric </a:t>
            </a:r>
          </a:p>
          <a:p>
            <a:pPr marL="15158" algn="ctr">
              <a:spcBef>
                <a:spcPts val="561"/>
              </a:spcBef>
            </a:pPr>
            <a:r>
              <a:rPr lang="fr-FR" sz="1400" b="1" spc="18" dirty="0">
                <a:solidFill>
                  <a:srgbClr val="0F89FF"/>
                </a:solidFill>
                <a:latin typeface="Lucida Sans"/>
                <a:cs typeface="Lucida Sans"/>
              </a:rPr>
              <a:t>LESCURE</a:t>
            </a:r>
          </a:p>
          <a:p>
            <a:pPr marL="15158" algn="ctr">
              <a:spcBef>
                <a:spcPts val="561"/>
              </a:spcBef>
            </a:pPr>
            <a:r>
              <a:rPr lang="fr-FR" sz="1400" b="1" dirty="0">
                <a:solidFill>
                  <a:srgbClr val="0F89FF"/>
                </a:solidFill>
                <a:latin typeface="Poppins"/>
                <a:cs typeface="Poppins"/>
              </a:rPr>
              <a:t>Président</a:t>
            </a:r>
            <a:endParaRPr sz="1400" dirty="0">
              <a:latin typeface="Poppins"/>
              <a:cs typeface="Poppins"/>
            </a:endParaRPr>
          </a:p>
        </p:txBody>
      </p:sp>
      <p:sp>
        <p:nvSpPr>
          <p:cNvPr id="6" name="object 30">
            <a:extLst>
              <a:ext uri="{FF2B5EF4-FFF2-40B4-BE49-F238E27FC236}">
                <a16:creationId xmlns:a16="http://schemas.microsoft.com/office/drawing/2014/main" id="{06B0FCBE-24D4-DA40-A26A-ECA363FF0352}"/>
              </a:ext>
            </a:extLst>
          </p:cNvPr>
          <p:cNvSpPr txBox="1"/>
          <p:nvPr/>
        </p:nvSpPr>
        <p:spPr>
          <a:xfrm>
            <a:off x="4423785" y="3628259"/>
            <a:ext cx="334443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/>
            <a:r>
              <a:rPr lang="fr-FR" sz="2400" b="1" spc="-6" dirty="0">
                <a:solidFill>
                  <a:srgbClr val="0F89FF"/>
                </a:solidFill>
                <a:latin typeface="Poppins"/>
                <a:cs typeface="Poppins"/>
              </a:rPr>
              <a:t>Membres du Bureau</a:t>
            </a:r>
            <a:endParaRPr sz="2400" dirty="0">
              <a:solidFill>
                <a:srgbClr val="0F89FF"/>
              </a:solidFill>
              <a:latin typeface="Poppins"/>
              <a:cs typeface="Poppin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C86FA0-BFB6-8607-343E-2CF4523A49E1}"/>
              </a:ext>
            </a:extLst>
          </p:cNvPr>
          <p:cNvSpPr/>
          <p:nvPr/>
        </p:nvSpPr>
        <p:spPr>
          <a:xfrm>
            <a:off x="2917858" y="4217642"/>
            <a:ext cx="1300311" cy="1300647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F8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57E94E4-4EB5-B964-0E15-F0E4495A7F81}"/>
              </a:ext>
            </a:extLst>
          </p:cNvPr>
          <p:cNvSpPr/>
          <p:nvPr/>
        </p:nvSpPr>
        <p:spPr>
          <a:xfrm>
            <a:off x="7376707" y="4217642"/>
            <a:ext cx="1300311" cy="1300647"/>
          </a:xfrm>
          <a:prstGeom prst="ellipse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F8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43BCC69-5C6D-A1B3-0188-5CF6EE68457A}"/>
              </a:ext>
            </a:extLst>
          </p:cNvPr>
          <p:cNvSpPr/>
          <p:nvPr/>
        </p:nvSpPr>
        <p:spPr>
          <a:xfrm>
            <a:off x="5117655" y="4217646"/>
            <a:ext cx="1300311" cy="1300647"/>
          </a:xfrm>
          <a:prstGeom prst="ellipse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F8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CD9FC4C-A5DE-1058-2A21-D3553FFB3CC4}"/>
              </a:ext>
            </a:extLst>
          </p:cNvPr>
          <p:cNvSpPr/>
          <p:nvPr/>
        </p:nvSpPr>
        <p:spPr>
          <a:xfrm>
            <a:off x="298931" y="1227438"/>
            <a:ext cx="1300457" cy="1300457"/>
          </a:xfrm>
          <a:prstGeom prst="ellipse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EA56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/>
          </a:p>
        </p:txBody>
      </p:sp>
      <p:sp>
        <p:nvSpPr>
          <p:cNvPr id="11" name="object 27">
            <a:extLst>
              <a:ext uri="{FF2B5EF4-FFF2-40B4-BE49-F238E27FC236}">
                <a16:creationId xmlns:a16="http://schemas.microsoft.com/office/drawing/2014/main" id="{E74ADF69-0899-44B1-53FA-4B3580DE69AB}"/>
              </a:ext>
            </a:extLst>
          </p:cNvPr>
          <p:cNvSpPr txBox="1"/>
          <p:nvPr/>
        </p:nvSpPr>
        <p:spPr>
          <a:xfrm>
            <a:off x="2570420" y="5694725"/>
            <a:ext cx="1991223" cy="1012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marR="98531" indent="67456" algn="ctr">
              <a:lnSpc>
                <a:spcPct val="114599"/>
              </a:lnSpc>
            </a:pPr>
            <a:r>
              <a:rPr lang="fr-FR" sz="1400" b="1" spc="18" dirty="0">
                <a:solidFill>
                  <a:srgbClr val="0F89FF"/>
                </a:solidFill>
                <a:latin typeface="Lucida Sans"/>
                <a:cs typeface="Lucida Sans"/>
              </a:rPr>
              <a:t>Patrice BOULANGER</a:t>
            </a:r>
          </a:p>
          <a:p>
            <a:pPr marL="15158" marR="98531" indent="67456" algn="ctr">
              <a:lnSpc>
                <a:spcPct val="114599"/>
              </a:lnSpc>
            </a:pPr>
            <a:r>
              <a:rPr lang="fr-FR" sz="1400" b="1" dirty="0">
                <a:solidFill>
                  <a:srgbClr val="0F89FF"/>
                </a:solidFill>
                <a:latin typeface="Poppins"/>
                <a:cs typeface="Poppins"/>
              </a:rPr>
              <a:t>Vice-président</a:t>
            </a:r>
            <a:endParaRPr lang="fr-FR" sz="1400" dirty="0">
              <a:latin typeface="Poppins"/>
              <a:cs typeface="Poppins"/>
            </a:endParaRPr>
          </a:p>
          <a:p>
            <a:pPr marL="15158" marR="98531" indent="67456" algn="ctr">
              <a:lnSpc>
                <a:spcPct val="114599"/>
              </a:lnSpc>
            </a:pPr>
            <a:endParaRPr sz="1671" dirty="0">
              <a:latin typeface="Lucida Sans"/>
              <a:cs typeface="Lucida Sans"/>
            </a:endParaRPr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D23E5F9D-D612-E8A9-6DE4-42B6998D3978}"/>
              </a:ext>
            </a:extLst>
          </p:cNvPr>
          <p:cNvSpPr txBox="1"/>
          <p:nvPr/>
        </p:nvSpPr>
        <p:spPr>
          <a:xfrm>
            <a:off x="9643015" y="5701172"/>
            <a:ext cx="2012306" cy="73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marR="98531" indent="67456" algn="ctr">
              <a:lnSpc>
                <a:spcPct val="114599"/>
              </a:lnSpc>
            </a:pPr>
            <a:r>
              <a:rPr lang="fr-FR" sz="1400" b="1" spc="18" dirty="0">
                <a:solidFill>
                  <a:srgbClr val="0F89FF"/>
                </a:solidFill>
                <a:latin typeface="Lucida Sans"/>
                <a:cs typeface="Lucida Sans"/>
              </a:rPr>
              <a:t>Béatrice </a:t>
            </a:r>
          </a:p>
          <a:p>
            <a:pPr marL="15158" marR="98531" indent="67456" algn="ctr">
              <a:lnSpc>
                <a:spcPct val="114599"/>
              </a:lnSpc>
            </a:pPr>
            <a:r>
              <a:rPr lang="fr-FR" sz="1400" b="1" spc="18" dirty="0">
                <a:solidFill>
                  <a:srgbClr val="0F89FF"/>
                </a:solidFill>
                <a:latin typeface="Lucida Sans"/>
                <a:cs typeface="Lucida Sans"/>
              </a:rPr>
              <a:t>MALLE</a:t>
            </a:r>
            <a:r>
              <a:rPr sz="1400" b="1" spc="18" dirty="0">
                <a:solidFill>
                  <a:srgbClr val="0F89FF"/>
                </a:solidFill>
                <a:latin typeface="Lucida Sans"/>
                <a:cs typeface="Lucida Sans"/>
              </a:rPr>
              <a:t> </a:t>
            </a:r>
            <a:endParaRPr lang="fr-FR" sz="1400" b="1" spc="18" dirty="0">
              <a:solidFill>
                <a:srgbClr val="0F89FF"/>
              </a:solidFill>
              <a:latin typeface="Lucida Sans"/>
              <a:cs typeface="Lucida Sans"/>
            </a:endParaRPr>
          </a:p>
          <a:p>
            <a:pPr marL="15158" marR="98531" indent="67456" algn="ctr">
              <a:lnSpc>
                <a:spcPct val="114599"/>
              </a:lnSpc>
            </a:pPr>
            <a:r>
              <a:rPr sz="1400" b="1" dirty="0">
                <a:solidFill>
                  <a:srgbClr val="0F89FF"/>
                </a:solidFill>
                <a:latin typeface="Poppins"/>
                <a:cs typeface="Poppins"/>
              </a:rPr>
              <a:t>Secretaire</a:t>
            </a:r>
            <a:r>
              <a:rPr lang="fr-FR" sz="1400" b="1" dirty="0">
                <a:solidFill>
                  <a:srgbClr val="0F89FF"/>
                </a:solidFill>
                <a:latin typeface="Poppins"/>
                <a:cs typeface="Poppins"/>
              </a:rPr>
              <a:t> adjointe</a:t>
            </a:r>
            <a:endParaRPr sz="1400" dirty="0">
              <a:latin typeface="Poppins"/>
              <a:cs typeface="Poppin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CC228C1-3BE4-F4B0-69C5-3934A82B77AF}"/>
              </a:ext>
            </a:extLst>
          </p:cNvPr>
          <p:cNvSpPr/>
          <p:nvPr/>
        </p:nvSpPr>
        <p:spPr>
          <a:xfrm>
            <a:off x="712737" y="4246195"/>
            <a:ext cx="1300311" cy="1300647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F8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18C73CF-7A83-DD48-F1FE-3042595E6F2C}"/>
              </a:ext>
            </a:extLst>
          </p:cNvPr>
          <p:cNvSpPr/>
          <p:nvPr/>
        </p:nvSpPr>
        <p:spPr>
          <a:xfrm>
            <a:off x="9883108" y="4233299"/>
            <a:ext cx="1300311" cy="1300647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F8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 dirty="0"/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FCFF51F9-15C0-18EB-D759-9DD0D47FEB86}"/>
              </a:ext>
            </a:extLst>
          </p:cNvPr>
          <p:cNvSpPr txBox="1"/>
          <p:nvPr/>
        </p:nvSpPr>
        <p:spPr>
          <a:xfrm>
            <a:off x="6200403" y="2720217"/>
            <a:ext cx="1471434" cy="47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marR="6064" indent="109899" algn="ctr">
              <a:lnSpc>
                <a:spcPct val="114599"/>
              </a:lnSpc>
            </a:pPr>
            <a:r>
              <a:rPr sz="1400" b="1" spc="6" dirty="0">
                <a:solidFill>
                  <a:srgbClr val="EA5614"/>
                </a:solidFill>
                <a:latin typeface="Lucida Sans"/>
                <a:cs typeface="Lucida Sans"/>
              </a:rPr>
              <a:t>Sabine </a:t>
            </a:r>
            <a:r>
              <a:rPr sz="1400" b="1" spc="-12" dirty="0">
                <a:solidFill>
                  <a:srgbClr val="EA5614"/>
                </a:solidFill>
                <a:latin typeface="Lucida Sans"/>
                <a:cs typeface="Lucida Sans"/>
              </a:rPr>
              <a:t>ROLLAND</a:t>
            </a:r>
            <a:endParaRPr sz="1400" dirty="0">
              <a:solidFill>
                <a:srgbClr val="EA5614"/>
              </a:solidFill>
              <a:latin typeface="Lucida Sans"/>
              <a:cs typeface="Lucida Sans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6F0F7617-E888-3321-96D9-7576457C978A}"/>
              </a:ext>
            </a:extLst>
          </p:cNvPr>
          <p:cNvSpPr txBox="1"/>
          <p:nvPr/>
        </p:nvSpPr>
        <p:spPr>
          <a:xfrm>
            <a:off x="567985" y="2720574"/>
            <a:ext cx="1025999" cy="47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marR="6064" indent="16674" algn="ctr">
              <a:lnSpc>
                <a:spcPct val="114599"/>
              </a:lnSpc>
            </a:pPr>
            <a:r>
              <a:rPr lang="fr-FR" sz="1400" b="1" dirty="0">
                <a:solidFill>
                  <a:srgbClr val="EA5614"/>
                </a:solidFill>
                <a:latin typeface="Lucida Sans"/>
                <a:cs typeface="Lucida Sans"/>
              </a:rPr>
              <a:t>Joël LALAIRE</a:t>
            </a:r>
            <a:endParaRPr sz="1400" dirty="0">
              <a:solidFill>
                <a:srgbClr val="EA5614"/>
              </a:solidFill>
              <a:latin typeface="Lucida Sans"/>
              <a:cs typeface="Lucida Sans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21FE10C1-11FB-8344-A90C-6A82567F60A8}"/>
              </a:ext>
            </a:extLst>
          </p:cNvPr>
          <p:cNvSpPr txBox="1"/>
          <p:nvPr/>
        </p:nvSpPr>
        <p:spPr>
          <a:xfrm>
            <a:off x="2394958" y="2720573"/>
            <a:ext cx="1141112" cy="47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marR="6064" indent="147796" algn="ctr">
              <a:lnSpc>
                <a:spcPct val="114599"/>
              </a:lnSpc>
            </a:pPr>
            <a:r>
              <a:rPr sz="1400" b="1" spc="6" dirty="0">
                <a:solidFill>
                  <a:srgbClr val="EA5614"/>
                </a:solidFill>
                <a:latin typeface="Lucida Sans"/>
                <a:cs typeface="Lucida Sans"/>
              </a:rPr>
              <a:t>Anne</a:t>
            </a:r>
            <a:r>
              <a:rPr lang="fr-FR" sz="1400" b="1" spc="6" dirty="0">
                <a:solidFill>
                  <a:srgbClr val="EA5614"/>
                </a:solidFill>
                <a:latin typeface="Lucida Sans"/>
                <a:cs typeface="Lucida Sans"/>
              </a:rPr>
              <a:t>   </a:t>
            </a:r>
            <a:r>
              <a:rPr sz="1400" b="1" spc="6" dirty="0">
                <a:solidFill>
                  <a:srgbClr val="EA5614"/>
                </a:solidFill>
                <a:latin typeface="Lucida Sans"/>
                <a:cs typeface="Lucida Sans"/>
              </a:rPr>
              <a:t> </a:t>
            </a:r>
            <a:endParaRPr lang="fr-FR" sz="1400" b="1" spc="6" dirty="0">
              <a:solidFill>
                <a:srgbClr val="EA5614"/>
              </a:solidFill>
              <a:latin typeface="Lucida Sans"/>
              <a:cs typeface="Lucida Sans"/>
            </a:endParaRPr>
          </a:p>
          <a:p>
            <a:pPr marL="15158" marR="6064" indent="147796" algn="ctr">
              <a:lnSpc>
                <a:spcPct val="114599"/>
              </a:lnSpc>
            </a:pPr>
            <a:r>
              <a:rPr sz="1400" b="1" spc="-48" dirty="0">
                <a:solidFill>
                  <a:srgbClr val="EA5614"/>
                </a:solidFill>
                <a:latin typeface="Lucida Sans"/>
                <a:cs typeface="Lucida Sans"/>
              </a:rPr>
              <a:t>LE</a:t>
            </a:r>
            <a:r>
              <a:rPr sz="1400" b="1" spc="-90" dirty="0">
                <a:solidFill>
                  <a:srgbClr val="EA5614"/>
                </a:solidFill>
                <a:latin typeface="Lucida Sans"/>
                <a:cs typeface="Lucida Sans"/>
              </a:rPr>
              <a:t> </a:t>
            </a:r>
            <a:r>
              <a:rPr sz="1400" b="1" spc="41" dirty="0">
                <a:solidFill>
                  <a:srgbClr val="EA5614"/>
                </a:solidFill>
                <a:latin typeface="Lucida Sans"/>
                <a:cs typeface="Lucida Sans"/>
              </a:rPr>
              <a:t>MENN</a:t>
            </a:r>
            <a:endParaRPr sz="1400" dirty="0">
              <a:solidFill>
                <a:srgbClr val="EA5614"/>
              </a:solidFill>
              <a:latin typeface="Lucida Sans"/>
              <a:cs typeface="Lucida Sans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BAD34470-8EB6-4D86-3D77-8E4532E10469}"/>
              </a:ext>
            </a:extLst>
          </p:cNvPr>
          <p:cNvSpPr txBox="1"/>
          <p:nvPr/>
        </p:nvSpPr>
        <p:spPr>
          <a:xfrm>
            <a:off x="8147290" y="2720217"/>
            <a:ext cx="1653280" cy="47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marR="6064" indent="183418" algn="ctr">
              <a:lnSpc>
                <a:spcPct val="114599"/>
              </a:lnSpc>
            </a:pPr>
            <a:r>
              <a:rPr sz="1400" b="1" dirty="0">
                <a:solidFill>
                  <a:srgbClr val="EA5614"/>
                </a:solidFill>
                <a:latin typeface="Lucida Sans" panose="020B0602030504020204" pitchFamily="34" charset="0"/>
                <a:cs typeface="Poppins"/>
              </a:rPr>
              <a:t>Olivier</a:t>
            </a:r>
            <a:endParaRPr lang="fr-FR" sz="1400" b="1" dirty="0">
              <a:solidFill>
                <a:srgbClr val="EA5614"/>
              </a:solidFill>
              <a:latin typeface="Lucida Sans" panose="020B0602030504020204" pitchFamily="34" charset="0"/>
              <a:cs typeface="Poppins"/>
            </a:endParaRPr>
          </a:p>
          <a:p>
            <a:pPr marL="15158" marR="6064" indent="183418" algn="ctr">
              <a:lnSpc>
                <a:spcPct val="114599"/>
              </a:lnSpc>
            </a:pPr>
            <a:r>
              <a:rPr sz="1400" b="1" dirty="0">
                <a:solidFill>
                  <a:srgbClr val="EA5614"/>
                </a:solidFill>
                <a:latin typeface="Lucida Sans" panose="020B0602030504020204" pitchFamily="34" charset="0"/>
                <a:cs typeface="Poppins"/>
              </a:rPr>
              <a:t>DELBREUVE</a:t>
            </a:r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4AE23C2B-DD91-A15C-2C2C-6D1DF22355F3}"/>
              </a:ext>
            </a:extLst>
          </p:cNvPr>
          <p:cNvSpPr txBox="1"/>
          <p:nvPr/>
        </p:nvSpPr>
        <p:spPr>
          <a:xfrm>
            <a:off x="4503077" y="2720573"/>
            <a:ext cx="1025876" cy="47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71" marR="6064" indent="-40170" algn="ctr">
              <a:lnSpc>
                <a:spcPct val="114599"/>
              </a:lnSpc>
            </a:pPr>
            <a:r>
              <a:rPr sz="1400" b="1" spc="6" dirty="0">
                <a:solidFill>
                  <a:srgbClr val="EA5614"/>
                </a:solidFill>
                <a:latin typeface="Lucida Sans"/>
                <a:cs typeface="Lucida Sans"/>
              </a:rPr>
              <a:t>Yannick</a:t>
            </a:r>
            <a:endParaRPr lang="fr-FR" sz="1400" b="1" spc="6" dirty="0">
              <a:solidFill>
                <a:srgbClr val="EA5614"/>
              </a:solidFill>
              <a:latin typeface="Lucida Sans"/>
              <a:cs typeface="Lucida Sans"/>
            </a:endParaRPr>
          </a:p>
          <a:p>
            <a:pPr marL="54571" marR="6064" indent="-40170" algn="ctr">
              <a:lnSpc>
                <a:spcPct val="114599"/>
              </a:lnSpc>
            </a:pPr>
            <a:r>
              <a:rPr sz="1400" b="1" spc="-41" dirty="0">
                <a:solidFill>
                  <a:srgbClr val="EA5614"/>
                </a:solidFill>
                <a:latin typeface="Lucida Sans"/>
                <a:cs typeface="Lucida Sans"/>
              </a:rPr>
              <a:t>BEZARD</a:t>
            </a:r>
            <a:endParaRPr sz="1400" dirty="0">
              <a:solidFill>
                <a:srgbClr val="EA5614"/>
              </a:solidFill>
              <a:latin typeface="Lucida Sans"/>
              <a:cs typeface="Lucida Sans"/>
            </a:endParaRPr>
          </a:p>
        </p:txBody>
      </p:sp>
      <p:sp>
        <p:nvSpPr>
          <p:cNvPr id="21" name="object 31">
            <a:extLst>
              <a:ext uri="{FF2B5EF4-FFF2-40B4-BE49-F238E27FC236}">
                <a16:creationId xmlns:a16="http://schemas.microsoft.com/office/drawing/2014/main" id="{5D38C477-01BD-1B83-956D-F64508A282F8}"/>
              </a:ext>
            </a:extLst>
          </p:cNvPr>
          <p:cNvSpPr txBox="1"/>
          <p:nvPr/>
        </p:nvSpPr>
        <p:spPr>
          <a:xfrm>
            <a:off x="10434180" y="2723298"/>
            <a:ext cx="1300312" cy="47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963" marR="6064" indent="-101562" algn="ctr">
              <a:lnSpc>
                <a:spcPct val="114599"/>
              </a:lnSpc>
            </a:pPr>
            <a:r>
              <a:rPr lang="fr-FR" sz="1400" b="1" spc="12" dirty="0">
                <a:solidFill>
                  <a:srgbClr val="EA5614"/>
                </a:solidFill>
                <a:latin typeface="Lucida Sans"/>
                <a:cs typeface="Lucida Sans"/>
              </a:rPr>
              <a:t>Catherine</a:t>
            </a:r>
            <a:r>
              <a:rPr sz="1400" b="1" spc="12" dirty="0">
                <a:solidFill>
                  <a:srgbClr val="EA5614"/>
                </a:solidFill>
                <a:latin typeface="Lucida Sans"/>
                <a:cs typeface="Lucida Sans"/>
              </a:rPr>
              <a:t> </a:t>
            </a:r>
            <a:r>
              <a:rPr lang="fr-FR" sz="1400" b="1" spc="12" dirty="0">
                <a:solidFill>
                  <a:srgbClr val="EA5614"/>
                </a:solidFill>
                <a:latin typeface="Lucida Sans"/>
                <a:cs typeface="Lucida Sans"/>
              </a:rPr>
              <a:t>GRIMOND</a:t>
            </a:r>
            <a:endParaRPr sz="1400" dirty="0">
              <a:solidFill>
                <a:srgbClr val="EA5614"/>
              </a:solidFill>
              <a:latin typeface="Lucida Sans"/>
              <a:cs typeface="Lucida San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55F198E-0C1E-104B-900F-0E94184D25C3}"/>
              </a:ext>
            </a:extLst>
          </p:cNvPr>
          <p:cNvSpPr/>
          <p:nvPr/>
        </p:nvSpPr>
        <p:spPr>
          <a:xfrm>
            <a:off x="10281024" y="1218094"/>
            <a:ext cx="1300457" cy="1300457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EA56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9F22FA9-73D2-4BE0-1F97-DB8D0F0F1512}"/>
              </a:ext>
            </a:extLst>
          </p:cNvPr>
          <p:cNvSpPr/>
          <p:nvPr/>
        </p:nvSpPr>
        <p:spPr>
          <a:xfrm>
            <a:off x="8270528" y="1218094"/>
            <a:ext cx="1300457" cy="1300457"/>
          </a:xfrm>
          <a:prstGeom prst="ellipse">
            <a:avLst/>
          </a:prstGeom>
          <a:blipFill dpi="0"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EA56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A347015-C35B-773F-A935-BCF4EBCE5688}"/>
              </a:ext>
            </a:extLst>
          </p:cNvPr>
          <p:cNvSpPr/>
          <p:nvPr/>
        </p:nvSpPr>
        <p:spPr>
          <a:xfrm>
            <a:off x="6259696" y="1218023"/>
            <a:ext cx="1300793" cy="1300793"/>
          </a:xfrm>
          <a:prstGeom prst="ellipse">
            <a:avLst/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EA56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2D86034-7C54-2A3C-48A9-9CA331981F9E}"/>
              </a:ext>
            </a:extLst>
          </p:cNvPr>
          <p:cNvSpPr/>
          <p:nvPr/>
        </p:nvSpPr>
        <p:spPr>
          <a:xfrm>
            <a:off x="4265458" y="1234204"/>
            <a:ext cx="1300457" cy="1300457"/>
          </a:xfrm>
          <a:prstGeom prst="ellipse">
            <a:avLst/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EA56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6FBEE92-F12A-4CBD-FCF2-BDC7EA275934}"/>
              </a:ext>
            </a:extLst>
          </p:cNvPr>
          <p:cNvSpPr/>
          <p:nvPr/>
        </p:nvSpPr>
        <p:spPr>
          <a:xfrm>
            <a:off x="2268627" y="1234204"/>
            <a:ext cx="1300457" cy="1300457"/>
          </a:xfrm>
          <a:prstGeom prst="ellipse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EA56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49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CA56EED6-3E94-BA1A-75DA-A58D0F10F405}"/>
              </a:ext>
            </a:extLst>
          </p:cNvPr>
          <p:cNvSpPr txBox="1"/>
          <p:nvPr/>
        </p:nvSpPr>
        <p:spPr>
          <a:xfrm>
            <a:off x="-17152" y="161950"/>
            <a:ext cx="863536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algn="ctr"/>
            <a:r>
              <a:rPr lang="fr-FR" sz="3000" b="1" dirty="0">
                <a:solidFill>
                  <a:srgbClr val="911B81"/>
                </a:solidFill>
                <a:latin typeface="Poppins"/>
                <a:cs typeface="Poppins"/>
              </a:rPr>
              <a:t>Conseil d’administration de l’association</a:t>
            </a:r>
            <a:endParaRPr sz="3000" dirty="0">
              <a:solidFill>
                <a:srgbClr val="911B81"/>
              </a:solidFill>
              <a:latin typeface="Poppins"/>
              <a:cs typeface="Poppins"/>
            </a:endParaRPr>
          </a:p>
        </p:txBody>
      </p:sp>
      <p:pic>
        <p:nvPicPr>
          <p:cNvPr id="29" name="Image 28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F267D901-79C6-8979-9A05-30CBEBF1A8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50" y="-81340"/>
            <a:ext cx="3026188" cy="1096153"/>
          </a:xfrm>
          <a:prstGeom prst="rect">
            <a:avLst/>
          </a:prstGeom>
        </p:spPr>
      </p:pic>
      <p:sp>
        <p:nvSpPr>
          <p:cNvPr id="32" name="object 27">
            <a:extLst>
              <a:ext uri="{FF2B5EF4-FFF2-40B4-BE49-F238E27FC236}">
                <a16:creationId xmlns:a16="http://schemas.microsoft.com/office/drawing/2014/main" id="{54466469-756B-4AF4-C70C-2EC57D184B2D}"/>
              </a:ext>
            </a:extLst>
          </p:cNvPr>
          <p:cNvSpPr txBox="1"/>
          <p:nvPr/>
        </p:nvSpPr>
        <p:spPr>
          <a:xfrm>
            <a:off x="4808039" y="5694725"/>
            <a:ext cx="1991223" cy="1012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8" marR="98531" indent="67456" algn="ctr">
              <a:lnSpc>
                <a:spcPct val="114599"/>
              </a:lnSpc>
            </a:pPr>
            <a:r>
              <a:rPr lang="fr-FR" sz="1400" b="1" spc="18" dirty="0">
                <a:solidFill>
                  <a:srgbClr val="0F89FF"/>
                </a:solidFill>
                <a:latin typeface="Lucida Sans"/>
                <a:cs typeface="Lucida Sans"/>
              </a:rPr>
              <a:t>Patrick </a:t>
            </a:r>
          </a:p>
          <a:p>
            <a:pPr marL="15158" marR="98531" indent="67456" algn="ctr">
              <a:lnSpc>
                <a:spcPct val="114599"/>
              </a:lnSpc>
            </a:pPr>
            <a:r>
              <a:rPr lang="fr-FR" sz="1400" b="1" spc="18" dirty="0">
                <a:solidFill>
                  <a:srgbClr val="0F89FF"/>
                </a:solidFill>
                <a:latin typeface="Lucida Sans"/>
                <a:cs typeface="Lucida Sans"/>
              </a:rPr>
              <a:t>PIQUE</a:t>
            </a:r>
          </a:p>
          <a:p>
            <a:pPr marL="15158" marR="98531" indent="67456" algn="ctr">
              <a:lnSpc>
                <a:spcPct val="114599"/>
              </a:lnSpc>
            </a:pPr>
            <a:r>
              <a:rPr lang="fr-FR" sz="1400" b="1" dirty="0">
                <a:solidFill>
                  <a:srgbClr val="0F89FF"/>
                </a:solidFill>
                <a:latin typeface="Poppins"/>
                <a:cs typeface="Poppins"/>
              </a:rPr>
              <a:t>Trésorier</a:t>
            </a:r>
            <a:endParaRPr lang="fr-FR" sz="1400" dirty="0">
              <a:latin typeface="Poppins"/>
              <a:cs typeface="Poppins"/>
            </a:endParaRPr>
          </a:p>
          <a:p>
            <a:pPr marL="15158" marR="98531" indent="67456" algn="ctr">
              <a:lnSpc>
                <a:spcPct val="114599"/>
              </a:lnSpc>
            </a:pPr>
            <a:endParaRPr sz="1671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16361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37</Words>
  <Application>Microsoft Office PowerPoint</Application>
  <PresentationFormat>Grand écran</PresentationFormat>
  <Paragraphs>26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Lucida Sans</vt:lpstr>
      <vt:lpstr>Poppins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DAYOT</dc:creator>
  <cp:lastModifiedBy>Stephanie DAYOT</cp:lastModifiedBy>
  <cp:revision>4</cp:revision>
  <dcterms:created xsi:type="dcterms:W3CDTF">2025-04-04T12:47:38Z</dcterms:created>
  <dcterms:modified xsi:type="dcterms:W3CDTF">2025-04-16T06:36:31Z</dcterms:modified>
</cp:coreProperties>
</file>